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7" r:id="rId5"/>
    <p:sldId id="259" r:id="rId6"/>
    <p:sldId id="260" r:id="rId7"/>
    <p:sldId id="261" r:id="rId8"/>
    <p:sldId id="262" r:id="rId9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jpe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60245" y="5307330"/>
            <a:ext cx="8270875" cy="562610"/>
          </a:xfrm>
        </p:spPr>
        <p:txBody>
          <a:bodyPr>
            <a:noAutofit/>
          </a:bodyPr>
          <a:p>
            <a:r>
              <a:rPr lang="en-US" altLang="zh-CN" sz="2300">
                <a:solidFill>
                  <a:schemeClr val="bg1"/>
                </a:solidFill>
              </a:rPr>
              <a:t>Yuxiang ZHANG</a:t>
            </a:r>
            <a:endParaRPr lang="en-US" altLang="zh-CN" sz="2300">
              <a:solidFill>
                <a:schemeClr val="bg1"/>
              </a:solidFill>
            </a:endParaRPr>
          </a:p>
          <a:p>
            <a:r>
              <a:rPr lang="en-US" altLang="zh-CN" sz="2300">
                <a:solidFill>
                  <a:schemeClr val="bg1"/>
                </a:solidFill>
              </a:rPr>
              <a:t>14/11/2024</a:t>
            </a:r>
            <a:endParaRPr lang="en-US" altLang="zh-CN" sz="23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6045" y="1109028"/>
            <a:ext cx="9144000" cy="2387600"/>
          </a:xfrm>
        </p:spPr>
        <p:txBody>
          <a:bodyPr/>
          <a:p>
            <a:pPr algn="l"/>
            <a:r>
              <a:rPr lang="zh-CN" altLang="en-US" sz="2800">
                <a:solidFill>
                  <a:schemeClr val="bg1"/>
                </a:solidFill>
                <a:sym typeface="+mn-ea"/>
              </a:rPr>
              <a:t>Will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 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A.I. TRANSFORM Restaurants In The Future</a:t>
            </a:r>
            <a:r>
              <a:rPr lang="en-CA" altLang="zh-CN" sz="2800">
                <a:solidFill>
                  <a:schemeClr val="bg1"/>
                </a:solidFill>
                <a:sym typeface="+mn-ea"/>
              </a:rPr>
              <a:t>?</a:t>
            </a:r>
            <a:endParaRPr lang="en-CA" altLang="zh-CN" sz="2800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5595" y="5258435"/>
            <a:ext cx="6234430" cy="724535"/>
          </a:xfrm>
        </p:spPr>
        <p:txBody>
          <a:bodyPr/>
          <a:p>
            <a:pPr marL="0" indent="0">
              <a:buNone/>
            </a:pPr>
            <a:r>
              <a:rPr lang="zh-CN" altLang="en-US"/>
              <a:t>Kitchen Robots for Cooking Assistance</a:t>
            </a:r>
            <a:endParaRPr lang="zh-CN" altLang="en-US"/>
          </a:p>
        </p:txBody>
      </p:sp>
      <p:pic>
        <p:nvPicPr>
          <p:cNvPr id="4" name="图片 3" descr="mirax-robots-web-restaurant-robot-hu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38925" y="1534795"/>
            <a:ext cx="1648460" cy="33794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550025" y="5258435"/>
            <a:ext cx="5093335" cy="1049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sz="2800">
                <a:sym typeface="+mn-ea"/>
              </a:rPr>
              <a:t>Delivery Robots for Food Service</a:t>
            </a:r>
            <a:endParaRPr sz="2800">
              <a:sym typeface="+mn-ea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2"/>
          <a:stretch>
            <a:fillRect/>
          </a:stretch>
        </p:blipFill>
        <p:spPr>
          <a:xfrm>
            <a:off x="8421370" y="1534795"/>
            <a:ext cx="2549525" cy="17494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2686685" y="442595"/>
            <a:ext cx="64985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/>
              <a:t>Robots in/outside the restaurants</a:t>
            </a:r>
            <a:endParaRPr lang="zh-CN" altLang="en-US" sz="3600"/>
          </a:p>
        </p:txBody>
      </p:sp>
      <p:pic>
        <p:nvPicPr>
          <p:cNvPr id="8" name="图片 7" descr="robot-flippy-2-friture-miso-roboti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25" y="1700530"/>
            <a:ext cx="4813300" cy="3316605"/>
          </a:xfrm>
          <a:prstGeom prst="rect">
            <a:avLst/>
          </a:prstGeom>
        </p:spPr>
      </p:pic>
      <p:pic>
        <p:nvPicPr>
          <p:cNvPr id="9" name="图片 8" descr="le-service-de-livraison-de-pizzas-par-drone-de-domino-s-dr-14723110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1370" y="3284220"/>
            <a:ext cx="2549525" cy="1732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69595" y="664210"/>
            <a:ext cx="5134610" cy="1325880"/>
          </a:xfrm>
        </p:spPr>
        <p:txBody>
          <a:bodyPr>
            <a:normAutofit fontScale="90000"/>
          </a:bodyPr>
          <a:p>
            <a:r>
              <a:rPr lang="zh-CN" altLang="en-US">
                <a:latin typeface="+mn-ea"/>
                <a:ea typeface="+mn-ea"/>
              </a:rPr>
              <a:t>AI Phone Answering</a:t>
            </a:r>
            <a:endParaRPr lang="zh-CN" altLang="en-US">
              <a:latin typeface="+mn-ea"/>
              <a:ea typeface="+mn-ea"/>
            </a:endParaRPr>
          </a:p>
        </p:txBody>
      </p:sp>
      <p:pic>
        <p:nvPicPr>
          <p:cNvPr id="4" name="图片 3" descr="Reel-cover-AMI-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4185" y="1633220"/>
            <a:ext cx="5075555" cy="50755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506970" y="913765"/>
            <a:ext cx="3693160" cy="956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400"/>
              <a:t>Voice Ordering</a:t>
            </a:r>
            <a:endParaRPr lang="zh-CN" altLang="en-US" sz="4400"/>
          </a:p>
        </p:txBody>
      </p:sp>
      <p:pic>
        <p:nvPicPr>
          <p:cNvPr id="6" name="图片 5" descr="voice-ordering-heroimagev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755" y="2764155"/>
            <a:ext cx="5857240" cy="31870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9140" y="1092835"/>
            <a:ext cx="5192395" cy="837565"/>
          </a:xfrm>
        </p:spPr>
        <p:txBody>
          <a:bodyPr>
            <a:normAutofit fontScale="90000"/>
          </a:bodyPr>
          <a:p>
            <a:r>
              <a:rPr lang="zh-CN" altLang="en-US">
                <a:latin typeface="+mn-ea"/>
                <a:ea typeface="+mn-ea"/>
              </a:rPr>
              <a:t>Personalised Kiosks</a:t>
            </a:r>
            <a:endParaRPr lang="zh-CN" altLang="en-US">
              <a:latin typeface="+mn-ea"/>
              <a:ea typeface="+mn-ea"/>
            </a:endParaRPr>
          </a:p>
        </p:txBody>
      </p:sp>
      <p:pic>
        <p:nvPicPr>
          <p:cNvPr id="6" name="内容占位符 5" descr="Restaurant-Custom-Kiosks-1024x320"/>
          <p:cNvPicPr>
            <a:picLocks noChangeAspect="1"/>
          </p:cNvPicPr>
          <p:nvPr>
            <p:ph idx="1"/>
          </p:nvPr>
        </p:nvPicPr>
        <p:blipFill>
          <a:blip r:embed="rId1"/>
          <a:srcRect l="22602"/>
          <a:stretch>
            <a:fillRect/>
          </a:stretch>
        </p:blipFill>
        <p:spPr>
          <a:xfrm>
            <a:off x="201295" y="2355850"/>
            <a:ext cx="5730875" cy="3696335"/>
          </a:xfrm>
          <a:prstGeom prst="rect">
            <a:avLst/>
          </a:prstGeom>
        </p:spPr>
      </p:pic>
      <p:pic>
        <p:nvPicPr>
          <p:cNvPr id="8" name="图片 7" descr="inventory-management-8595e839c2884128997ca77f00a8da2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010" y="2355850"/>
            <a:ext cx="5558155" cy="370522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341745" y="1092835"/>
            <a:ext cx="5645785" cy="955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400"/>
              <a:t>Inventory Management</a:t>
            </a:r>
            <a:endParaRPr lang="zh-CN" altLang="en-US" sz="4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>
                <a:solidFill>
                  <a:schemeClr val="bg1"/>
                </a:solidFill>
              </a:rPr>
              <a:t>Conclusion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35915"/>
            <a:ext cx="10515600" cy="1325563"/>
          </a:xfrm>
        </p:spPr>
        <p:txBody>
          <a:bodyPr/>
          <a:p>
            <a:pPr algn="ctr"/>
            <a:r>
              <a:rPr lang="en-US" altLang="zh-CN">
                <a:solidFill>
                  <a:schemeClr val="bg1"/>
                </a:solidFill>
              </a:rPr>
              <a:t>Source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76730"/>
            <a:ext cx="10515600" cy="4351338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zh-CN" altLang="en-US">
                <a:solidFill>
                  <a:schemeClr val="bg1"/>
                </a:solidFill>
              </a:rPr>
              <a:t>https://www.youtube.com/watch?v=n14qRFixuFo</a:t>
            </a:r>
            <a:endParaRPr lang="zh-CN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CN" altLang="en-US">
                <a:solidFill>
                  <a:schemeClr val="bg1"/>
                </a:solidFill>
              </a:rPr>
              <a:t>7 Ways A.I. Will TRANSFORM Restaurants In The Future</a:t>
            </a:r>
            <a:r>
              <a:rPr lang="en-US" altLang="zh-CN">
                <a:solidFill>
                  <a:schemeClr val="bg1"/>
                </a:solidFill>
              </a:rPr>
              <a:t> (by Foodverge)</a:t>
            </a:r>
            <a:endParaRPr lang="en-US" altLang="zh-CN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bg1"/>
                </a:solidFill>
              </a:rPr>
              <a:t>https://www.ottomate.news/p/miso-robotics-announces-flippy-2</a:t>
            </a:r>
            <a:endParaRPr lang="en-US" altLang="zh-CN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bg1"/>
                </a:solidFill>
              </a:rPr>
              <a:t>Miso Robotics Announces Flippy 2 for Automated Frying</a:t>
            </a:r>
            <a:r>
              <a:rPr lang="en-CA" altLang="en-US">
                <a:solidFill>
                  <a:schemeClr val="bg1"/>
                </a:solidFill>
              </a:rPr>
              <a:t>(by Christopher Albrecht)</a:t>
            </a:r>
            <a:endParaRPr lang="en-CA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CA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CA" altLang="en-US">
                <a:solidFill>
                  <a:schemeClr val="bg1"/>
                </a:solidFill>
              </a:rPr>
              <a:t>https://ouster.com/insights/blog/postmates-selects-ouster-lidar-for-autonomous-delivery-rover</a:t>
            </a:r>
            <a:endParaRPr lang="en-CA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CA" altLang="en-US">
                <a:solidFill>
                  <a:schemeClr val="bg1"/>
                </a:solidFill>
              </a:rPr>
              <a:t>Postmates Selects Ouster for Autonomous Delivery Rover(By Derek Frome)</a:t>
            </a:r>
            <a:br>
              <a:rPr lang="en-CA" altLang="en-US">
                <a:solidFill>
                  <a:schemeClr val="bg1"/>
                </a:solidFill>
              </a:rPr>
            </a:br>
            <a:endParaRPr lang="en-CA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CA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mIwOTg0NmM1N2NhMDQ0NmMzNTQwMzg4YzZlOWFmZTg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670</Words>
  <Application>WPS 演示</Application>
  <PresentationFormat>宽屏</PresentationFormat>
  <Paragraphs>33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Arial</vt:lpstr>
      <vt:lpstr>宋体</vt:lpstr>
      <vt:lpstr>Wingdings</vt:lpstr>
      <vt:lpstr>Calibri</vt:lpstr>
      <vt:lpstr>微软雅黑</vt:lpstr>
      <vt:lpstr>Arial Unicode MS</vt:lpstr>
      <vt:lpstr>WPS</vt:lpstr>
      <vt:lpstr>PowerPoint 演示文稿</vt:lpstr>
      <vt:lpstr>Will A.I. TRANSFORM Restaurants In The Future?</vt:lpstr>
      <vt:lpstr>PowerPoint 演示文稿</vt:lpstr>
      <vt:lpstr>AI Phone Answering</vt:lpstr>
      <vt:lpstr>Personalised Kiosks</vt:lpstr>
      <vt:lpstr>Conclusion</vt:lpstr>
      <vt:lpstr>Source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张瑜祥</dc:creator>
  <cp:lastModifiedBy>瑾</cp:lastModifiedBy>
  <cp:revision>16</cp:revision>
  <dcterms:created xsi:type="dcterms:W3CDTF">2023-08-09T12:44:00Z</dcterms:created>
  <dcterms:modified xsi:type="dcterms:W3CDTF">2024-11-12T14:15:37Z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2052-12.1.0.16120</vt:lpwstr>
  </property>
</Properties>
</file>

<file path=docProps/thumbnail.jpeg>
</file>